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692900" cy="98679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jTAY5YA5INMix4mFPexSplNx2Q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0" Type="http://schemas.openxmlformats.org/officeDocument/2006/relationships/theme" Target="theme/them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15700" y="740075"/>
            <a:ext cx="4462150" cy="37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69275" y="4687250"/>
            <a:ext cx="5354300" cy="444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69275" y="4687250"/>
            <a:ext cx="5354300" cy="44405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1063" y="739775"/>
            <a:ext cx="4932362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>
            <a:picLocks noGrp="1"/>
          </p:cNvPicPr>
          <p:nvPr>
            <p:ph type="body" idx="4294967295"/>
          </p:nvPr>
        </p:nvPicPr>
        <p:blipFill>
          <a:blip r:embed="rId3"/>
          <a:srcRect/>
          <a:stretch/>
        </p:blipFill>
        <p:spPr>
          <a:xfrm>
            <a:off x="1619672" y="1009674"/>
            <a:ext cx="1192489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899592" y="260648"/>
            <a:ext cx="25922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1043608" y="1916832"/>
            <a:ext cx="2462906" cy="1169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89491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2.2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1.8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8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>
          <a:blip r:embed="rId3"/>
          <a:srcRect/>
          <a:stretch/>
        </p:blipFill>
        <p:spPr>
          <a:xfrm>
            <a:off x="1619672" y="4394050"/>
            <a:ext cx="1192489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/>
          <p:nvPr/>
        </p:nvSpPr>
        <p:spPr>
          <a:xfrm>
            <a:off x="899591" y="3645023"/>
            <a:ext cx="277076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1043608" y="5301208"/>
            <a:ext cx="2304256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lang="en-GB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89491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1.8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8</a:t>
            </a:r>
          </a:p>
        </p:txBody>
      </p:sp>
      <p:pic>
        <p:nvPicPr>
          <p:cNvPr id="90" name="Google Shape;90;p1"/>
          <p:cNvPicPr preferRelativeResize="0"/>
          <p:nvPr/>
        </p:nvPicPr>
        <p:blipFill>
          <a:blip r:embed="rId3"/>
          <a:srcRect/>
          <a:stretch/>
        </p:blipFill>
        <p:spPr>
          <a:xfrm>
            <a:off x="6372200" y="1009674"/>
            <a:ext cx="1192489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 txBox="1"/>
          <p:nvPr/>
        </p:nvSpPr>
        <p:spPr>
          <a:xfrm>
            <a:off x="5652120" y="260648"/>
            <a:ext cx="25922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5796136" y="1916832"/>
            <a:ext cx="2462906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lang="en-GB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89491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.2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1.8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8</a:t>
            </a:r>
          </a:p>
        </p:txBody>
      </p:sp>
      <p:pic>
        <p:nvPicPr>
          <p:cNvPr id="93" name="Google Shape;93;p1"/>
          <p:cNvPicPr preferRelativeResize="0"/>
          <p:nvPr/>
        </p:nvPicPr>
        <p:blipFill>
          <a:blip r:embed="rId3"/>
          <a:srcRect/>
          <a:stretch/>
        </p:blipFill>
        <p:spPr>
          <a:xfrm>
            <a:off x="6372200" y="4394050"/>
            <a:ext cx="1192489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"/>
          <p:cNvSpPr txBox="1"/>
          <p:nvPr/>
        </p:nvSpPr>
        <p:spPr>
          <a:xfrm>
            <a:off x="5652119" y="3645023"/>
            <a:ext cx="277076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5796136" y="5301208"/>
            <a:ext cx="2304256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</a:t>
            </a:r>
            <a:endParaRPr lang="en-GB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89491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2.2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1.8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84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Campbell</dc:creator>
  <cp:lastModifiedBy>Gift Republic</cp:lastModifiedBy>
  <cp:revision>24</cp:revision>
  <dcterms:created xsi:type="dcterms:W3CDTF">2014-08-06T15:44:21Z</dcterms:created>
  <dcterms:modified xsi:type="dcterms:W3CDTF">2024-01-08T07:37:30Z</dcterms:modified>
</cp:coreProperties>
</file>